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151908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日本一なが</a:t>
            </a:r>
            <a:r>
              <a:rPr lang="en-US" altLang="ja-JP" sz="20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~</a:t>
            </a:r>
            <a:r>
              <a:rPr lang="ja-JP" altLang="en-US" sz="20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い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BOX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ティッシュ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30W 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新壱億円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素材：パルプ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新壱万円札をモチーフにデザインされた、ちょっとしたおもしろグッズです。見た目的に非常にインパクトのあるアイテムですので、イベント等でのディスプレイとしても大活躍します。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736C8E74-C48F-C944-775F-2BB409AB6F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11958"/>
            <a:ext cx="3560090" cy="356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944</TotalTime>
  <Words>68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263</cp:revision>
  <cp:lastPrinted>2021-07-20T08:57:41Z</cp:lastPrinted>
  <dcterms:created xsi:type="dcterms:W3CDTF">2021-06-21T09:41:39Z</dcterms:created>
  <dcterms:modified xsi:type="dcterms:W3CDTF">2024-09-10T03:52:30Z</dcterms:modified>
</cp:coreProperties>
</file>