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ウェット手袋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Lite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水のいらない泡なしシャンプー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素材：不織布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サイズ：フリーサイズ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水が無くても気持ちよく洗髪できるドライシャンプーです。キャンプなどのアウトドアシーンに便利ですし、防災グッズのひとつとして、いざという時に役立ちますので備えて置くのも有り！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6A4AC55-58D9-C9A1-A7E6-7053FC23E3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17" y="142205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78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2024-11-19T00:59:17Z</dcterms:modified>
</cp:coreProperties>
</file>