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リラフィ電動リフレッシュブラシ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・エポキシ樹脂・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230×65×55mm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備考：単三乾電池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本使用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別途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強弱</a:t>
            </a:r>
            <a:r>
              <a:rPr lang="en-US" altLang="ja-JP" sz="1600" dirty="0"/>
              <a:t>2</a:t>
            </a:r>
            <a:r>
              <a:rPr lang="ja-JP" altLang="en-US" sz="1600" dirty="0"/>
              <a:t>段階の振動で頭皮をマッサージできる乾電池式の電動リフレッシュブラシです。裏面の突起で全身マッサージもできるため、両面で使い分けられて非常に便利。景品用などにもおすすめです。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141A975E-C26B-9AA9-012C-FA1A88FAB96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732" y="1317677"/>
            <a:ext cx="3733247" cy="373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855</TotalTime>
  <Words>82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2024-09-04T02:38:01Z</dcterms:modified>
</cp:coreProperties>
</file>