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モシモニソナエル　パンの保存缶(プレーン)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内容量/2個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缶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※賞味期間/製造日より5年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ニッシュ生地のふんわり美味しいパンの保存缶です。5年の長期保存が可能なため、いざという時のための保存食としておすすめです。防災イベント等の特典用などにも人気なアイテム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