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ワンタッチ真空ステンレスボトル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φ70×227mm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備考：真空構造、容量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/500ml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サイズの真空ステンレスボトル。保冷温効果に優れている上に、ワンタッチで開けることができる上に直飲みが可能なため、スポーツ時などには非常に便利なアイテムです。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7C2FFA-08C2-81F5-95E3-21020B8A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32901"/>
            <a:ext cx="3654520" cy="36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2024-08-02T05:37:24Z</dcterms:modified>
</cp:coreProperties>
</file>