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12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φ70×160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カラー数：全３色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真空構造、容量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/280ml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ワンタッチ真空ステンレスボトル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サイズの真空ステンレスボトル。保冷温効果に優れている上に、ワンタッチで開けることができる上に直飲みが可能なため、ウォーキング時などには非常に便利なアイテムです。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20697F5-F60A-042B-B9BD-599B931BF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68" y="1352428"/>
            <a:ext cx="3700846" cy="37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2024-08-02T06:20:47Z</dcterms:modified>
</cp:coreProperties>
</file>