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ランタンライト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 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/φ69×140mm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/φ69×96mm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：化粧箱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SMD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式、単四乾電池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</a:t>
            </a:r>
            <a:r>
              <a:rPr lang="en-US" altLang="zh-TW" sz="90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	</a:t>
            </a:r>
          </a:p>
          <a:p>
            <a:pPr>
              <a:tabLst>
                <a:tab pos="542925" algn="l"/>
                <a:tab pos="715963" algn="l"/>
              </a:tabLst>
            </a:pP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時間連続点灯可能な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SMD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を採用したランタンライト。上部をスライドさせて持ち上げると点灯、下ろすと消灯する誰でも手軽に扱えるアイテムです。防災用としてもおすすめです。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233C626-C079-DD2F-9847-C32A695B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0" y="1512806"/>
            <a:ext cx="3367560" cy="33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960</cp:revision>
  <cp:lastPrinted>2021-07-20T08:57:41Z</cp:lastPrinted>
  <dcterms:created xsi:type="dcterms:W3CDTF">2021-06-21T09:41:39Z</dcterms:created>
  <dcterms:modified xsi:type="dcterms:W3CDTF">2024-09-11T02:39:51Z</dcterms:modified>
</cp:coreProperties>
</file>