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エコモ・フワリエ 保冷温ランチトート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/165×330×120mm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φ55×120mm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ランチ用にぴったりサイズの可愛らしいトートです。内側をシルバーコーティングしているため保冷温効果に優れており、またコンパクトにたためて持ち歩ける点も高ポイントです。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070CD3C-5C15-F1EA-8FD4-66473266F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86" y="1359814"/>
            <a:ext cx="3674176" cy="36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2025-02-27T06:40:04Z</dcterms:modified>
</cp:coreProperties>
</file>