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エコモ・フワリエ 保冷温買い物カゴバッグ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/260×355×255mm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φ80×220mm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スーパーの買い物カゴにぴったりセットできるカゴバッグ。内側をシルバーコーティングしているため保冷温効果に優れており、またコンパクトにたためて持ち歩ける点も高ポイントです。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AB19317-1E24-B1E3-08D9-DFC3AFC9A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45" y="1374510"/>
            <a:ext cx="3655246" cy="36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2024-08-09T02:18:10Z</dcterms:modified>
</cp:coreProperties>
</file>