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キャンプス デイリークーラーボックス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PS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195×270×220mm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500ml</a:t>
            </a:r>
            <a:r>
              <a:rPr lang="ja-JP" altLang="en-US" sz="1600" dirty="0"/>
              <a:t>のペットボトルは</a:t>
            </a:r>
            <a:r>
              <a:rPr lang="en-US" altLang="ja-JP" sz="1600" dirty="0"/>
              <a:t>4</a:t>
            </a:r>
            <a:r>
              <a:rPr lang="ja-JP" altLang="en-US" sz="1600" dirty="0"/>
              <a:t>本、</a:t>
            </a:r>
            <a:r>
              <a:rPr lang="en-US" altLang="ja-JP" sz="1600" dirty="0"/>
              <a:t>350ml</a:t>
            </a:r>
            <a:r>
              <a:rPr lang="ja-JP" altLang="en-US" sz="1600" dirty="0"/>
              <a:t>缶なら</a:t>
            </a:r>
            <a:r>
              <a:rPr lang="en-US" altLang="ja-JP" sz="1600" dirty="0"/>
              <a:t>6</a:t>
            </a:r>
            <a:r>
              <a:rPr lang="ja-JP" altLang="en-US" sz="1600" dirty="0"/>
              <a:t>本入る、お手頃サイズで持ち運びも楽々できるクーラーボックスです。ハードボディで扱いやすく災害時にも便利なアイテムです。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2B7368A3-61B5-7B47-0CFD-2CFA1E67E9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378" y="1300968"/>
            <a:ext cx="3749956" cy="374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880</TotalTime>
  <Words>68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2024-11-19T02:51:16Z</dcterms:modified>
</cp:coreProperties>
</file>