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キャンプス アクティブクリアボトル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TPU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φ73×225mm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/650ml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指をかけて持ち歩くことも可能な</a:t>
            </a:r>
            <a:r>
              <a:rPr lang="en-US" altLang="ja-JP" sz="1600" dirty="0"/>
              <a:t>650ml</a:t>
            </a:r>
            <a:r>
              <a:rPr lang="ja-JP" altLang="en-US" sz="1600" dirty="0"/>
              <a:t>サイズのクリアボトルです。軽量な上、割れにくい素材を使用しているため、キャンプなどのアウトドアシーンにもおすすめのアイテムです。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3BA2B8B8-52C5-2625-F406-5E4C2D1F4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46" y="1387749"/>
            <a:ext cx="3519113" cy="3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</TotalTime>
  <Words>73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2024-12-23T07:33:23Z</dcterms:modified>
</cp:coreProperties>
</file>