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ボトルホルダーになるコンパクトポーチ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素材：ポーチ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ポリエステル、カラビナ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/205×140×15mm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/85×140×15mm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小銭入れやキーケースとして利用できる上、ポーチを伸ばすとペットボトルホルダーとしても利用できる便利グッズ。カラビナ付きのためベルトループなどに引っ掛けることも可能でとっても便利。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273ED0-7EE5-44C7-CD0A-5B8192616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68" y="1398233"/>
            <a:ext cx="3620206" cy="36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2024-09-11T00:52:12Z</dcterms:modified>
</cp:coreProperties>
</file>