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89" d="100"/>
          <a:sy n="89" d="100"/>
        </p:scale>
        <p:origin x="5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カップ付シェイカーボトル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500ml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	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PE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	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φ94×220mm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	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包装袋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	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中国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	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容量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/500ml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目盛り付きが便利な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500ml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サイズのシェイカーボトル。粉末飲料などを分けて入れられる収納カップや、直飲みしやすい飲み口付きキャップが便利！特典用や景品用などにも人気です。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5A6BAF6-9072-F564-9E5E-F7937143CC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663" y="1438447"/>
            <a:ext cx="3533601" cy="353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907</TotalTime>
  <Words>77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970</cp:revision>
  <cp:lastPrinted>2021-07-20T08:57:41Z</cp:lastPrinted>
  <dcterms:created xsi:type="dcterms:W3CDTF">2021-06-21T09:41:39Z</dcterms:created>
  <dcterms:modified xsi:type="dcterms:W3CDTF">2024-08-06T04:06:08Z</dcterms:modified>
</cp:coreProperties>
</file>