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笑い文字トイレットロール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素材：再生紙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φ105×115mm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包装：紙巻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癒やしと和みを与えてくれる明るいパッケージデザインが印象的なトイレットロールです。インパクトのあるアイテムのため、イベント等でのディスプレイ兼ばらまき用にぴったりです。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E5BBC992-5F51-34F1-B715-AD5755ED56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35086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</TotalTime>
  <Words>59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262</cp:revision>
  <cp:lastPrinted>2021-07-20T08:57:41Z</cp:lastPrinted>
  <dcterms:created xsi:type="dcterms:W3CDTF">2021-06-21T09:41:39Z</dcterms:created>
  <dcterms:modified xsi:type="dcterms:W3CDTF">2024-11-25T08:43:52Z</dcterms:modified>
</cp:coreProperties>
</file>