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5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2024/11/19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キャンプス 保冷温アクティブバスケット</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素材：アルミニウム・ポリエステル・</a:t>
            </a:r>
            <a:r>
              <a:rPr lang="en-US" altLang="ja-JP" sz="900" dirty="0">
                <a:latin typeface="Meiryo UI" panose="020B0604030504040204" pitchFamily="34" charset="-128"/>
                <a:ea typeface="Meiryo UI" panose="020B0604030504040204" pitchFamily="34" charset="-128"/>
              </a:rPr>
              <a:t>MDF</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PP</a:t>
            </a:r>
            <a:r>
              <a:rPr lang="ja-JP" altLang="en-US" sz="900" dirty="0">
                <a:latin typeface="Meiryo UI" panose="020B0604030504040204" pitchFamily="34" charset="-128"/>
                <a:ea typeface="Meiryo UI" panose="020B0604030504040204" pitchFamily="34" charset="-128"/>
              </a:rPr>
              <a:t>・スチール</a:t>
            </a:r>
          </a:p>
          <a:p>
            <a:r>
              <a:rPr lang="ja-JP" altLang="en-US" sz="900" dirty="0">
                <a:latin typeface="Meiryo UI" panose="020B0604030504040204" pitchFamily="34" charset="-128"/>
                <a:ea typeface="Meiryo UI" panose="020B0604030504040204" pitchFamily="34" charset="-128"/>
              </a:rPr>
              <a:t>サイズ：使用時</a:t>
            </a:r>
            <a:r>
              <a:rPr lang="en-US" altLang="ja-JP" sz="900" dirty="0">
                <a:latin typeface="Meiryo UI" panose="020B0604030504040204" pitchFamily="34" charset="-128"/>
                <a:ea typeface="Meiryo UI" panose="020B0604030504040204" pitchFamily="34" charset="-128"/>
              </a:rPr>
              <a:t>/240×460×280mm</a:t>
            </a:r>
            <a:r>
              <a:rPr lang="ja-JP" altLang="en-US" sz="900" dirty="0">
                <a:latin typeface="Meiryo UI" panose="020B0604030504040204" pitchFamily="34" charset="-128"/>
                <a:ea typeface="Meiryo UI" panose="020B0604030504040204" pitchFamily="34" charset="-128"/>
              </a:rPr>
              <a:t>、収納時</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60×500×280mm</a:t>
            </a:r>
          </a:p>
          <a:p>
            <a:r>
              <a:rPr lang="ja-JP" altLang="en-US" sz="900" dirty="0">
                <a:latin typeface="Meiryo UI" panose="020B0604030504040204" pitchFamily="34" charset="-128"/>
                <a:ea typeface="Meiryo UI" panose="020B0604030504040204" pitchFamily="34" charset="-128"/>
              </a:rPr>
              <a:t>包装：包装袋</a:t>
            </a:r>
          </a:p>
          <a:p>
            <a:r>
              <a:rPr lang="ja-JP" altLang="en-US" sz="900" dirty="0">
                <a:latin typeface="Meiryo UI" panose="020B0604030504040204" pitchFamily="34" charset="-128"/>
                <a:ea typeface="Meiryo UI" panose="020B0604030504040204" pitchFamily="34" charset="-128"/>
              </a:rPr>
              <a:t>生産国：中国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外側には小物を入れられるポケットがたくさんついたアルミフレームの保冷温バスケットです。たためばコンパクトなるため仕舞っておく際にも邪魔になりにくく使い勝手は抜群です。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6" name="図 25">
            <a:extLst>
              <a:ext uri="{FF2B5EF4-FFF2-40B4-BE49-F238E27FC236}">
                <a16:creationId xmlns:a16="http://schemas.microsoft.com/office/drawing/2014/main" id="{F2A196DA-E8AB-1E9C-D1DB-0FCCE259B99E}"/>
              </a:ext>
            </a:extLst>
          </p:cNvPr>
          <p:cNvPicPr>
            <a:picLocks noChangeAspect="1"/>
          </p:cNvPicPr>
          <p:nvPr/>
        </p:nvPicPr>
        <p:blipFill>
          <a:blip r:embed="rId5"/>
          <a:stretch>
            <a:fillRect/>
          </a:stretch>
        </p:blipFill>
        <p:spPr>
          <a:xfrm>
            <a:off x="714464" y="1453536"/>
            <a:ext cx="3521183" cy="3521183"/>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1032</TotalTime>
  <Words>82</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261</cp:revision>
  <cp:lastPrinted>2021-07-20T08:57:41Z</cp:lastPrinted>
  <dcterms:created xsi:type="dcterms:W3CDTF">2021-06-21T09:41:39Z</dcterms:created>
  <dcterms:modified xsi:type="dcterms:W3CDTF">2024-11-19T05:22:46Z</dcterms:modified>
</cp:coreProperties>
</file>