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折りたたみシリコン保存容器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素材：シリコン・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PP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サイズ：使用時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/65×165×108mm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、収納時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/30×165×108mm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備考：容量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/550ml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平たくコンパクトに折りたたむことが可能なため、収納時に邪魔にならない</a:t>
            </a:r>
            <a:r>
              <a:rPr lang="en-US" altLang="ja-JP" sz="1600" dirty="0"/>
              <a:t>550ml</a:t>
            </a:r>
            <a:r>
              <a:rPr lang="ja-JP" altLang="en-US" sz="1600" dirty="0"/>
              <a:t>サイズの保存容器。たたむのも簡単ですし、冷凍保存も電子レンジも対応しており実用的なアイテムです。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B3442473-E3C1-D97B-B17F-B75061DB07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9104" y="1360286"/>
            <a:ext cx="3639836" cy="3639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939</TotalTime>
  <Words>87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258</cp:revision>
  <cp:lastPrinted>2021-07-20T08:57:41Z</cp:lastPrinted>
  <dcterms:created xsi:type="dcterms:W3CDTF">2021-06-21T09:41:39Z</dcterms:created>
  <dcterms:modified xsi:type="dcterms:W3CDTF">2024-09-05T03:42:35Z</dcterms:modified>
</cp:coreProperties>
</file>