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折りたたみシリコン保存容器 大小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個組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素材：シリコン・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:65×165×108mm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:30×165×108mm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:65×132×97mm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:30×132×97mm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大・小、容量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:550ml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:350ml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平たくコンパクトに折りたたむことが可能なため、収納時に邪魔にならない</a:t>
            </a:r>
            <a:r>
              <a:rPr lang="en-US" altLang="ja-JP" sz="1600" dirty="0"/>
              <a:t>550ml</a:t>
            </a:r>
            <a:r>
              <a:rPr lang="ja-JP" altLang="en-US" sz="1600" dirty="0"/>
              <a:t>と</a:t>
            </a:r>
            <a:r>
              <a:rPr lang="en-US" altLang="ja-JP" sz="1600" dirty="0"/>
              <a:t>350ml</a:t>
            </a:r>
            <a:r>
              <a:rPr lang="ja-JP" altLang="en-US" sz="1600" dirty="0"/>
              <a:t>サイズの保存容器</a:t>
            </a:r>
            <a:r>
              <a:rPr lang="en-US" altLang="ja-JP" sz="1600" dirty="0"/>
              <a:t>2</a:t>
            </a:r>
            <a:r>
              <a:rPr lang="ja-JP" altLang="en-US" sz="1600" dirty="0"/>
              <a:t>個セット。冷凍保存も電子レンジも対応しており実用的なアイテムです。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61D7798-7129-0416-6518-6A5911D981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14617"/>
            <a:ext cx="3615139" cy="361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848</TotalTime>
  <Words>115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2024-09-05T02:10:58Z</dcterms:modified>
</cp:coreProperties>
</file>