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レポア セルロースクロス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素材：セルロース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200×200mm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天然素材のセルロースクロスです。ポップでオシャレなデザインが可愛いアイテムです。吸水性が高いためキッチン周りのお掃除には非常に役立つため、ノベルティとしても喜ばれます。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264143BA-9191-60DF-A245-C1EFF86B5F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019" y="1380321"/>
            <a:ext cx="3703658" cy="370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1078</TotalTime>
  <Words>65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2024-11-07T06:27:14Z</dcterms:modified>
</cp:coreProperties>
</file>