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レポア カットできるメラミンスポンジ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素材：メラミン樹脂・</a:t>
            </a:r>
            <a:r>
              <a:rPr lang="en-US" altLang="ja-JP" sz="900" dirty="0">
                <a:latin typeface="Meiryo UI" panose="020B0604030504040204" pitchFamily="34" charset="-128"/>
                <a:ea typeface="Meiryo UI" panose="020B0604030504040204" pitchFamily="34" charset="-128"/>
              </a:rPr>
              <a:t>PP(</a:t>
            </a:r>
            <a:r>
              <a:rPr lang="ja-JP" altLang="en-US" sz="900" dirty="0">
                <a:latin typeface="Meiryo UI" panose="020B0604030504040204" pitchFamily="34" charset="-128"/>
                <a:ea typeface="Meiryo UI" panose="020B0604030504040204" pitchFamily="34" charset="-128"/>
              </a:rPr>
              <a:t>不織布</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140×140×25mm</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生産国：中国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水に濡らしてこするだけで洗剤を使わずとも様々な汚れを綺麗に落としてくれるメラミンスポンジです。ポップで可愛らしいデザインがオシャレなため、ノベルティ用としても人気のある商品です。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3" name="図 12">
            <a:extLst>
              <a:ext uri="{FF2B5EF4-FFF2-40B4-BE49-F238E27FC236}">
                <a16:creationId xmlns:a16="http://schemas.microsoft.com/office/drawing/2014/main" id="{6CD78BF7-33ED-B72A-1336-FEB8207D7193}"/>
              </a:ext>
            </a:extLst>
          </p:cNvPr>
          <p:cNvPicPr>
            <a:picLocks noChangeAspect="1"/>
          </p:cNvPicPr>
          <p:nvPr/>
        </p:nvPicPr>
        <p:blipFill>
          <a:blip r:embed="rId5"/>
          <a:stretch>
            <a:fillRect/>
          </a:stretch>
        </p:blipFill>
        <p:spPr>
          <a:xfrm>
            <a:off x="717235" y="1432060"/>
            <a:ext cx="3611060" cy="361106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1053</TotalTime>
  <Words>77</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256</cp:revision>
  <cp:lastPrinted>2021-07-20T08:57:41Z</cp:lastPrinted>
  <dcterms:created xsi:type="dcterms:W3CDTF">2021-06-21T09:41:39Z</dcterms:created>
  <dcterms:modified xsi:type="dcterms:W3CDTF">2024-11-01T05:58:49Z</dcterms:modified>
</cp:coreProperties>
</file>