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シャイニング オーロラポーチ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80×125mm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スナップボタンで大きくシート状に開くことも可能なポーチ。透明感のあるオーロラカラーは見た目にもとってもオシャレで映えるアイテムです。またカラビナ付きで携帯するのにも便利です。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47DE8EBC-A76B-213B-4248-DB7C7A8FA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58" y="1351216"/>
            <a:ext cx="3613701" cy="36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68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2024-08-19T08:20:26Z</dcterms:modified>
</cp:coreProperties>
</file>