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94926" autoAdjust="0"/>
  </p:normalViewPr>
  <p:slideViewPr>
    <p:cSldViewPr snapToGrid="0" snapToObjects="1">
      <p:cViewPr varScale="1">
        <p:scale>
          <a:sx n="87" d="100"/>
          <a:sy n="87" d="100"/>
        </p:scale>
        <p:origin x="678"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2024/7/31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2024/7/31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アイスミニリング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TPU</a:t>
            </a:r>
            <a:r>
              <a:rPr lang="ja-JP" altLang="en-US" sz="900" spc="200" dirty="0">
                <a:latin typeface="Meiryo UI" panose="020B0604030504040204" pitchFamily="34" charset="-128"/>
                <a:ea typeface="Meiryo UI" panose="020B0604030504040204" pitchFamily="34" charset="-128"/>
              </a:rPr>
              <a:t>・</a:t>
            </a:r>
            <a:r>
              <a:rPr lang="en-US" altLang="ja-JP" sz="900" spc="200" dirty="0">
                <a:latin typeface="Meiryo UI" panose="020B0604030504040204" pitchFamily="34" charset="-128"/>
                <a:ea typeface="Meiryo UI" panose="020B0604030504040204" pitchFamily="34" charset="-128"/>
              </a:rPr>
              <a:t>PCM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82×85×15mm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包装袋</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手首につけるだけでひんやりと気持ち良いアイスミニリング。</a:t>
            </a:r>
            <a:r>
              <a:rPr lang="en-US" altLang="ja-JP" sz="1600" b="0" i="0" dirty="0">
                <a:solidFill>
                  <a:srgbClr val="333333"/>
                </a:solidFill>
                <a:effectLst/>
                <a:latin typeface="-apple-system"/>
              </a:rPr>
              <a:t>28℃</a:t>
            </a:r>
            <a:r>
              <a:rPr lang="ja-JP" altLang="en-US" sz="1600" b="0" i="0" dirty="0">
                <a:solidFill>
                  <a:srgbClr val="333333"/>
                </a:solidFill>
                <a:effectLst/>
                <a:latin typeface="-apple-system"/>
              </a:rPr>
              <a:t>以下になると自然に固まります。暑い夏の時期などは冷蔵庫に入れて冷やすとさらに気持ち良く感じられます。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8" name="Picture 24">
            <a:extLst>
              <a:ext uri="{FF2B5EF4-FFF2-40B4-BE49-F238E27FC236}">
                <a16:creationId xmlns:a16="http://schemas.microsoft.com/office/drawing/2014/main" id="{894B7242-BC3E-E9F6-CC91-16B7E54FE2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641" y="1381739"/>
            <a:ext cx="3560089" cy="3560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904</TotalTime>
  <Words>70</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969</cp:revision>
  <cp:lastPrinted>2021-07-20T08:57:41Z</cp:lastPrinted>
  <dcterms:created xsi:type="dcterms:W3CDTF">2021-06-21T09:41:39Z</dcterms:created>
  <dcterms:modified xsi:type="dcterms:W3CDTF">2024-07-31T01:51:23Z</dcterms:modified>
</cp:coreProperties>
</file>