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キャンプス リバーシブルはっ水バッグ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300×360×220mm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リバーシブルでトートバッグにも収納ボックスにもなるマルチバッグです。トートバッグの時は外側、収納ボックスの時は内側が撥水仕様となっているため、使い勝手は非常に良いアイテムです。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1B8AB92-4B40-9561-A232-6580B7E72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42" y="1348554"/>
            <a:ext cx="3673106" cy="36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2024-08-09T06:43:34Z</dcterms:modified>
</cp:coreProperties>
</file>