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7" d="100"/>
          <a:sy n="87" d="100"/>
        </p:scale>
        <p:origin x="456"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2024/9/2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2024/9/2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2024/9/2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2024/9/2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2024/9/2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鏡ディスプレイクロック</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787011"/>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a:t>
            </a:r>
            <a:r>
              <a:rPr lang="en-US" altLang="ja-JP" sz="900" dirty="0">
                <a:latin typeface="Meiryo UI" panose="020B0604030504040204" pitchFamily="34" charset="-128"/>
                <a:ea typeface="Meiryo UI" panose="020B0604030504040204" pitchFamily="34" charset="-128"/>
              </a:rPr>
              <a:t>ABS</a:t>
            </a:r>
            <a:r>
              <a:rPr lang="ja-JP" altLang="en-US" sz="900" dirty="0">
                <a:latin typeface="Meiryo UI" panose="020B0604030504040204" pitchFamily="34" charset="-128"/>
                <a:ea typeface="Meiryo UI" panose="020B0604030504040204" pitchFamily="34" charset="-128"/>
              </a:rPr>
              <a:t>・ガラス</a:t>
            </a:r>
          </a:p>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70×70×50mm</a:t>
            </a:r>
          </a:p>
          <a:p>
            <a:r>
              <a:rPr lang="ja-JP" altLang="en-US" sz="900" dirty="0">
                <a:latin typeface="Meiryo UI" panose="020B0604030504040204" pitchFamily="34" charset="-128"/>
                <a:ea typeface="Meiryo UI" panose="020B0604030504040204" pitchFamily="34" charset="-128"/>
              </a:rPr>
              <a:t>包装：化粧箱</a:t>
            </a:r>
          </a:p>
          <a:p>
            <a:r>
              <a:rPr lang="ja-JP" altLang="en-US" sz="900" dirty="0">
                <a:latin typeface="Meiryo UI" panose="020B0604030504040204" pitchFamily="34" charset="-128"/>
                <a:ea typeface="Meiryo UI" panose="020B0604030504040204" pitchFamily="34" charset="-128"/>
              </a:rPr>
              <a:t>生産国：中国</a:t>
            </a:r>
          </a:p>
          <a:p>
            <a:r>
              <a:rPr lang="ja-JP" altLang="en-US" sz="900" dirty="0">
                <a:latin typeface="Meiryo UI" panose="020B0604030504040204" pitchFamily="34" charset="-128"/>
                <a:ea typeface="Meiryo UI" panose="020B0604030504040204" pitchFamily="34" charset="-128"/>
              </a:rPr>
              <a:t>備考：単四乾電池</a:t>
            </a:r>
            <a:r>
              <a:rPr lang="en-US" altLang="ja-JP" sz="900" dirty="0">
                <a:latin typeface="Meiryo UI" panose="020B0604030504040204" pitchFamily="34" charset="-128"/>
                <a:ea typeface="Meiryo UI" panose="020B0604030504040204" pitchFamily="34" charset="-128"/>
              </a:rPr>
              <a:t>2</a:t>
            </a:r>
            <a:r>
              <a:rPr lang="ja-JP" altLang="en-US" sz="900" dirty="0">
                <a:latin typeface="Meiryo UI" panose="020B0604030504040204" pitchFamily="34" charset="-128"/>
                <a:ea typeface="Meiryo UI" panose="020B0604030504040204" pitchFamily="34" charset="-128"/>
              </a:rPr>
              <a:t>本使用</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別途</a:t>
            </a:r>
            <a:r>
              <a:rPr lang="en-US" altLang="ja-JP" sz="900" dirty="0">
                <a:latin typeface="Meiryo UI" panose="020B0604030504040204" pitchFamily="34" charset="-128"/>
                <a:ea typeface="Meiryo UI" panose="020B0604030504040204" pitchFamily="34" charset="-128"/>
              </a:rPr>
              <a:t>) </a:t>
            </a:r>
            <a:endParaRPr lang="ja-JP" altLang="en-US"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20142"/>
          </a:xfrm>
          <a:prstGeom prst="rect">
            <a:avLst/>
          </a:prstGeom>
          <a:noFill/>
        </p:spPr>
        <p:txBody>
          <a:bodyPr wrap="square" lIns="0" tIns="46800" rIns="0" spcCol="360000" rtlCol="0">
            <a:spAutoFit/>
          </a:bodyPr>
          <a:lstStyle/>
          <a:p>
            <a:pPr>
              <a:lnSpc>
                <a:spcPts val="2400"/>
              </a:lnSpc>
            </a:pPr>
            <a:r>
              <a:rPr lang="ja-JP" altLang="en-US" sz="1600" dirty="0"/>
              <a:t>鏡にデジタル表示が浮かび上がるディスプレイクロック。デジタル表示は暗い場所だとさらに見やすく非常にオシャレなため、イベント等での特典用や景品用などにおすすめです。 </a:t>
            </a: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26" name="図 25">
            <a:extLst>
              <a:ext uri="{FF2B5EF4-FFF2-40B4-BE49-F238E27FC236}">
                <a16:creationId xmlns:a16="http://schemas.microsoft.com/office/drawing/2014/main" id="{6D385DDE-0519-92C1-1BE6-4E14CC08ABF3}"/>
              </a:ext>
            </a:extLst>
          </p:cNvPr>
          <p:cNvPicPr>
            <a:picLocks noChangeAspect="1"/>
          </p:cNvPicPr>
          <p:nvPr/>
        </p:nvPicPr>
        <p:blipFill>
          <a:blip r:embed="rId5"/>
          <a:stretch>
            <a:fillRect/>
          </a:stretch>
        </p:blipFill>
        <p:spPr>
          <a:xfrm>
            <a:off x="673752" y="1354366"/>
            <a:ext cx="3699944" cy="3699944"/>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1035</TotalTime>
  <Words>73</Words>
  <Application>Microsoft Office PowerPoint</Application>
  <PresentationFormat>画面に合わせる (4:3)</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262</cp:revision>
  <cp:lastPrinted>2021-07-20T08:57:41Z</cp:lastPrinted>
  <dcterms:created xsi:type="dcterms:W3CDTF">2021-06-21T09:41:39Z</dcterms:created>
  <dcterms:modified xsi:type="dcterms:W3CDTF">2024-09-02T05:21:23Z</dcterms:modified>
</cp:coreProperties>
</file>