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スマホスタンド付き </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/148×74×31mm</a:t>
            </a:r>
            <a:r>
              <a:rPr lang="ja-JP" altLang="en-US" sz="900" dirty="0">
                <a:latin typeface="Meiryo UI" panose="020B0604030504040204" pitchFamily="34" charset="-128"/>
                <a:ea typeface="Meiryo UI" panose="020B0604030504040204" pitchFamily="34" charset="-128"/>
              </a:rPr>
              <a:t>、スタンド使用時</a:t>
            </a:r>
            <a:r>
              <a:rPr lang="en-US" altLang="ja-JP" sz="900" dirty="0">
                <a:latin typeface="Meiryo UI" panose="020B0604030504040204" pitchFamily="34" charset="-128"/>
                <a:ea typeface="Meiryo UI" panose="020B0604030504040204" pitchFamily="34" charset="-128"/>
              </a:rPr>
              <a:t>/154×74×66mm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もはや真夏の必須アイテムと言っても過言ではないハンディファン。コンパクトで持ち歩きに便利なものですが今回こちらのアイテムはなんとスマホスタンドにもなって使い勝手抜群。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0C63961-0579-E3A0-EED6-76903CF0C32F}"/>
              </a:ext>
            </a:extLst>
          </p:cNvPr>
          <p:cNvPicPr>
            <a:picLocks noChangeAspect="1"/>
          </p:cNvPicPr>
          <p:nvPr/>
        </p:nvPicPr>
        <p:blipFill>
          <a:blip r:embed="rId5"/>
          <a:stretch>
            <a:fillRect/>
          </a:stretch>
        </p:blipFill>
        <p:spPr>
          <a:xfrm>
            <a:off x="658236" y="1342877"/>
            <a:ext cx="3655255" cy="365525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TotalTime>
  <Words>87</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2024-09-11T07:27:02Z</dcterms:modified>
</cp:coreProperties>
</file>