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ムシトル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~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ン！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2WAY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ランタンライト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φ85×135mm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COB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式、単四乾電池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本使用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別途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約</a:t>
            </a:r>
            <a:r>
              <a:rPr lang="en-US" altLang="ja-JP" sz="1600" dirty="0"/>
              <a:t>8</a:t>
            </a:r>
            <a:r>
              <a:rPr lang="ja-JP" altLang="en-US" sz="1600" dirty="0"/>
              <a:t>時間連続使用可能な乾電池式の電撃殺虫ライト。ランタンライトとしても使用可能なため、アウトドアシーンには非常に便利ですし、災害時にも役立つため、防災グッズとしてもおすすめです。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378C50F-7691-3889-F1DC-90E7FB9B8A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19" y="1356589"/>
            <a:ext cx="3630831" cy="36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909</TotalTime>
  <Words>89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2024-11-19T03:20:15Z</dcterms:modified>
</cp:coreProperties>
</file>