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80" d="100"/>
          <a:sy n="80" d="100"/>
        </p:scale>
        <p:origin x="13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太麺 魚介醤油つけ麺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食入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税率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化粧箱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日本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内容量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100g×2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・スープ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×2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、賞味期間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製造日より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60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日、日本製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53280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魚介の旨味をしっかり味わえる濃厚つけ汁と、食べごたえたっぷりのもっちり太麺が絶妙なバランスで味わえる、醤油つけ麺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食セットです。ちょっとした贈り物やイベント景品用に最適！</a:t>
            </a:r>
          </a:p>
          <a:p>
            <a:pPr algn="just">
              <a:lnSpc>
                <a:spcPts val="2400"/>
              </a:lnSpc>
            </a:pPr>
            <a:endParaRPr lang="ja-JP" altLang="en-US" sz="16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910657-F262-ECA7-7B81-D64CF03FE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87" y="1397867"/>
            <a:ext cx="3514110" cy="351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96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1022</cp:revision>
  <cp:lastPrinted>2021-07-20T08:57:41Z</cp:lastPrinted>
  <dcterms:created xsi:type="dcterms:W3CDTF">2021-06-21T09:41:39Z</dcterms:created>
  <dcterms:modified xsi:type="dcterms:W3CDTF">2024-07-19T05:39:58Z</dcterms:modified>
</cp:coreProperties>
</file>