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ハローコンパクトソフトパックティッシュ150W4個組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パルプ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袋サイズ：152×140×100mm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シュリンク包装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中国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ソフトパック仕様のスタンダードなティッシュ150W4個組です。イベントやキャンペーンのノベルティとしては定番のアイテムですが、生活費需品だからこそ人気があります。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