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長いお付き合いを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トイレットロール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素材：再生紙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>
                <a:latin typeface="Meiryo UI" panose="020B0604030504040204" pitchFamily="34" charset="-128"/>
                <a:ea typeface="Meiryo UI" panose="020B0604030504040204" pitchFamily="34" charset="-128"/>
              </a:rPr>
              <a:t>φ105×115mm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包装：紙巻</a:t>
            </a:r>
          </a:p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遊び心のあるパッケージデザインがインパクトあるトイレットロールです。ひと目を惹きつけるアイテムのため、イベント等でのディスプレイ兼ばらまき用などにおすすめです。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1C79BA8F-492C-8AA8-7A20-0B33672231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621" y="1391997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</TotalTime>
  <Words>58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2024-09-10T02:54:59Z</dcterms:modified>
</cp:coreProperties>
</file>