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ホテルスタイルまくら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400×600×150mm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中国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まるで高級ホテルのような快適な寝心地で、上質な眠りに誘ってくれるシンプルな枕です。宿泊施設の備品としてはもちろん、イベントやキャンペーンにおける景品用や特典用などにおすすめ。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D038A3-896B-E4A0-F8AD-1B4C168F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3" y="1325830"/>
            <a:ext cx="36893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73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2024-07-19T05:39:59Z</dcterms:modified>
</cp:coreProperties>
</file>