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2" d="100"/>
          <a:sy n="72" d="100"/>
        </p:scale>
        <p:origin x="6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「ありがとう」救急絆創膏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×10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キュートで親しみやすいイラストで日頃の感謝の気持ちを伝えるパッケージデザインが印象的な救急絆創膏</a:t>
            </a:r>
            <a:r>
              <a:rPr lang="en-US" altLang="ja-JP" sz="1600" dirty="0"/>
              <a:t>10</a:t>
            </a:r>
            <a:r>
              <a:rPr lang="ja-JP" altLang="en-US" sz="1600" dirty="0"/>
              <a:t>枚セット。貰って困るものではないため、ノベルティグッズとしておすすめです。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432D698-1366-C11B-2750-59882FF4C0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571" y="1409350"/>
            <a:ext cx="3488053" cy="348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77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kilamek57</cp:lastModifiedBy>
  <cp:revision>255</cp:revision>
  <cp:lastPrinted>2021-07-20T08:57:41Z</cp:lastPrinted>
  <dcterms:created xsi:type="dcterms:W3CDTF">2021-06-21T09:41:39Z</dcterms:created>
  <dcterms:modified xsi:type="dcterms:W3CDTF">2025-03-19T08:28:39Z</dcterms:modified>
</cp:coreProperties>
</file>