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70" r:id="rId3"/>
    <p:sldMasterId id="2147483671" r:id="rId4"/>
  </p:sldMasterIdLst>
  <p:notesMasterIdLst>
    <p:notesMasterId r:id="rId5"/>
  </p:notesMasterIdLst>
  <p:sldIdLst>
    <p:sldId id="256" r:id="rId6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slideMaster" Target="slideMasters/slideMaster2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g3ee9a3f9409_2_7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9" name="Google Shape;129;g3ee9a3f9409_2_7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0" name="Google Shape;130;g3ee9a3f9409_2_77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 スライド" type="title">
  <p:cSld name="TITLE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4"/>
          <p:cNvSpPr txBox="1"/>
          <p:nvPr>
            <p:ph type="ctrTitle"/>
          </p:nvPr>
        </p:nvSpPr>
        <p:spPr>
          <a:xfrm>
            <a:off x="685800" y="841772"/>
            <a:ext cx="7772400" cy="1790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14"/>
          <p:cNvSpPr txBox="1"/>
          <p:nvPr>
            <p:ph idx="1" type="subTitle"/>
          </p:nvPr>
        </p:nvSpPr>
        <p:spPr>
          <a:xfrm>
            <a:off x="1143000" y="2701528"/>
            <a:ext cx="6858000" cy="124182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59" name="Google Shape;59;p14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4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14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  <p:sp>
        <p:nvSpPr>
          <p:cNvPr id="62" name="Google Shape;62;p14"/>
          <p:cNvSpPr/>
          <p:nvPr/>
        </p:nvSpPr>
        <p:spPr>
          <a:xfrm>
            <a:off x="279402" y="971550"/>
            <a:ext cx="4471502" cy="3811445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127000" rotWithShape="0" algn="tl" dir="2700000" dist="508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" name="Google Shape;63;p14"/>
          <p:cNvSpPr/>
          <p:nvPr/>
        </p:nvSpPr>
        <p:spPr>
          <a:xfrm>
            <a:off x="281519" y="363794"/>
            <a:ext cx="8583081" cy="452577"/>
          </a:xfrm>
          <a:prstGeom prst="rect">
            <a:avLst/>
          </a:prstGeom>
          <a:gradFill>
            <a:gsLst>
              <a:gs pos="0">
                <a:srgbClr val="1F3864"/>
              </a:gs>
              <a:gs pos="100000">
                <a:srgbClr val="355FAA"/>
              </a:gs>
            </a:gsLst>
            <a:lin ang="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とコンテンツ" type="obj">
  <p:cSld name="OBJECT"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5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5"/>
          <p:cNvSpPr txBox="1"/>
          <p:nvPr>
            <p:ph idx="1" type="body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7" name="Google Shape;67;p15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15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15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セクション見出し" type="secHead">
  <p:cSld name="SECTION_HEADER"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6"/>
          <p:cNvSpPr txBox="1"/>
          <p:nvPr>
            <p:ph type="title"/>
          </p:nvPr>
        </p:nvSpPr>
        <p:spPr>
          <a:xfrm>
            <a:off x="623888" y="1282304"/>
            <a:ext cx="7886700" cy="213955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6"/>
          <p:cNvSpPr txBox="1"/>
          <p:nvPr>
            <p:ph idx="1" type="body"/>
          </p:nvPr>
        </p:nvSpPr>
        <p:spPr>
          <a:xfrm>
            <a:off x="623888" y="3442098"/>
            <a:ext cx="7886700" cy="11251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73" name="Google Shape;73;p16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6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5" name="Google Shape;75;p16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 つのコンテンツ" type="twoObj">
  <p:cSld name="TWO_OBJECTS"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7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7"/>
          <p:cNvSpPr txBox="1"/>
          <p:nvPr>
            <p:ph idx="1" type="body"/>
          </p:nvPr>
        </p:nvSpPr>
        <p:spPr>
          <a:xfrm>
            <a:off x="628650" y="1369219"/>
            <a:ext cx="38862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9" name="Google Shape;79;p17"/>
          <p:cNvSpPr txBox="1"/>
          <p:nvPr>
            <p:ph idx="2" type="body"/>
          </p:nvPr>
        </p:nvSpPr>
        <p:spPr>
          <a:xfrm>
            <a:off x="4629150" y="1369219"/>
            <a:ext cx="38862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0" name="Google Shape;80;p17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1" name="Google Shape;81;p17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7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比較" type="twoTxTwoObj">
  <p:cSld name="TWO_OBJECTS_WITH_TEXT"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8"/>
          <p:cNvSpPr txBox="1"/>
          <p:nvPr>
            <p:ph type="title"/>
          </p:nvPr>
        </p:nvSpPr>
        <p:spPr>
          <a:xfrm>
            <a:off x="629841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5" name="Google Shape;85;p18"/>
          <p:cNvSpPr txBox="1"/>
          <p:nvPr>
            <p:ph idx="1" type="body"/>
          </p:nvPr>
        </p:nvSpPr>
        <p:spPr>
          <a:xfrm>
            <a:off x="629842" y="1260872"/>
            <a:ext cx="3868340" cy="61793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86" name="Google Shape;86;p18"/>
          <p:cNvSpPr txBox="1"/>
          <p:nvPr>
            <p:ph idx="2" type="body"/>
          </p:nvPr>
        </p:nvSpPr>
        <p:spPr>
          <a:xfrm>
            <a:off x="629842" y="1878806"/>
            <a:ext cx="3868340" cy="2763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7" name="Google Shape;87;p18"/>
          <p:cNvSpPr txBox="1"/>
          <p:nvPr>
            <p:ph idx="3" type="body"/>
          </p:nvPr>
        </p:nvSpPr>
        <p:spPr>
          <a:xfrm>
            <a:off x="4629150" y="1260872"/>
            <a:ext cx="3887391" cy="61793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88" name="Google Shape;88;p18"/>
          <p:cNvSpPr txBox="1"/>
          <p:nvPr>
            <p:ph idx="4" type="body"/>
          </p:nvPr>
        </p:nvSpPr>
        <p:spPr>
          <a:xfrm>
            <a:off x="4629150" y="1878806"/>
            <a:ext cx="3887391" cy="2763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9" name="Google Shape;89;p18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0" name="Google Shape;90;p18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1" name="Google Shape;91;p18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のみ" type="titleOnly">
  <p:cSld name="TITLE_ONLY"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9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4" name="Google Shape;94;p19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5" name="Google Shape;95;p19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6" name="Google Shape;96;p19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白紙" type="blank">
  <p:cSld name="BLANK"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20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9" name="Google Shape;99;p20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0" name="Google Shape;100;p20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付きのコンテンツ" type="objTx">
  <p:cSld name="OBJECT_WITH_CAPTION_TEXT"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1"/>
          <p:cNvSpPr txBox="1"/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3" name="Google Shape;103;p21"/>
          <p:cNvSpPr txBox="1"/>
          <p:nvPr>
            <p:ph idx="1" type="body"/>
          </p:nvPr>
        </p:nvSpPr>
        <p:spPr>
          <a:xfrm>
            <a:off x="3887391" y="740570"/>
            <a:ext cx="4629150" cy="365521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104" name="Google Shape;104;p21"/>
          <p:cNvSpPr txBox="1"/>
          <p:nvPr>
            <p:ph idx="2" type="body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105" name="Google Shape;105;p21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6" name="Google Shape;106;p21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7" name="Google Shape;107;p21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付きの図" type="picTx">
  <p:cSld name="PICTURE_WITH_CAPTION_TEXT"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2"/>
          <p:cNvSpPr txBox="1"/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0" name="Google Shape;110;p22"/>
          <p:cNvSpPr/>
          <p:nvPr>
            <p:ph idx="2" type="pic"/>
          </p:nvPr>
        </p:nvSpPr>
        <p:spPr>
          <a:xfrm>
            <a:off x="3887391" y="740570"/>
            <a:ext cx="4629150" cy="3655219"/>
          </a:xfrm>
          <a:prstGeom prst="rect">
            <a:avLst/>
          </a:prstGeom>
          <a:noFill/>
          <a:ln>
            <a:noFill/>
          </a:ln>
        </p:spPr>
      </p:sp>
      <p:sp>
        <p:nvSpPr>
          <p:cNvPr id="111" name="Google Shape;111;p22"/>
          <p:cNvSpPr txBox="1"/>
          <p:nvPr>
            <p:ph idx="1" type="body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112" name="Google Shape;112;p22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3" name="Google Shape;113;p22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4" name="Google Shape;114;p22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と縦書きテキスト" type="vertTx">
  <p:cSld name="VERTICAL_TEXT"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23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7" name="Google Shape;117;p23"/>
          <p:cNvSpPr txBox="1"/>
          <p:nvPr>
            <p:ph idx="1" type="body"/>
          </p:nvPr>
        </p:nvSpPr>
        <p:spPr>
          <a:xfrm rot="5400000">
            <a:off x="2940248" y="-942379"/>
            <a:ext cx="3263504" cy="7886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18" name="Google Shape;118;p23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9" name="Google Shape;119;p23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0" name="Google Shape;120;p23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縦書きタイトルと&#10;縦書きテキスト" type="vertTitleAndTx">
  <p:cSld name="VERTICAL_TITLE_AND_VERTICAL_TEXT"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24"/>
          <p:cNvSpPr txBox="1"/>
          <p:nvPr>
            <p:ph type="title"/>
          </p:nvPr>
        </p:nvSpPr>
        <p:spPr>
          <a:xfrm rot="5400000">
            <a:off x="5350073" y="1467445"/>
            <a:ext cx="4358879" cy="1971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3" name="Google Shape;123;p24"/>
          <p:cNvSpPr txBox="1"/>
          <p:nvPr>
            <p:ph idx="1" type="body"/>
          </p:nvPr>
        </p:nvSpPr>
        <p:spPr>
          <a:xfrm rot="5400000">
            <a:off x="1349573" y="-447080"/>
            <a:ext cx="4358879" cy="58007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24" name="Google Shape;124;p24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5" name="Google Shape;125;p24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6" name="Google Shape;126;p24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52" name="Google Shape;52;p13"/>
          <p:cNvSpPr txBox="1"/>
          <p:nvPr>
            <p:ph idx="1" type="body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3" name="Google Shape;53;p13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4" name="Google Shape;54;p13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5" name="Google Shape;55;p13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25"/>
          <p:cNvSpPr txBox="1"/>
          <p:nvPr/>
        </p:nvSpPr>
        <p:spPr>
          <a:xfrm>
            <a:off x="1277149" y="428001"/>
            <a:ext cx="73446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800">
                <a:solidFill>
                  <a:schemeClr val="lt1"/>
                </a:solidFill>
                <a:latin typeface="Meiryo"/>
                <a:ea typeface="Meiryo"/>
                <a:cs typeface="Meiryo"/>
                <a:sym typeface="Meiryo"/>
              </a:rPr>
              <a:t>にっぽん美食めぐり　紀州南高梅　※税率8％</a:t>
            </a:r>
            <a:endParaRPr i="0" sz="1800" u="none" cap="none" strike="noStrike">
              <a:solidFill>
                <a:schemeClr val="lt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3" name="Google Shape;133;p25"/>
          <p:cNvSpPr txBox="1"/>
          <p:nvPr/>
        </p:nvSpPr>
        <p:spPr>
          <a:xfrm>
            <a:off x="485900" y="3939117"/>
            <a:ext cx="4086000" cy="233100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0" wrap="square" tIns="468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サイズ : 箱サイズ/155×125×35mm</a:t>
            </a:r>
            <a:endParaRPr sz="90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包装 : 化粧箱</a:t>
            </a:r>
            <a:endParaRPr sz="90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生産国 : 日本</a:t>
            </a:r>
            <a:endParaRPr sz="90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備考 : 内容量/5粒、賞味期間/製造日より365日、日本製</a:t>
            </a: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 </a:t>
            </a:r>
            <a:endParaRPr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4" name="Google Shape;134;p25"/>
          <p:cNvSpPr/>
          <p:nvPr/>
        </p:nvSpPr>
        <p:spPr>
          <a:xfrm>
            <a:off x="5035845" y="951388"/>
            <a:ext cx="739603" cy="554702"/>
          </a:xfrm>
          <a:prstGeom prst="ellipse">
            <a:avLst/>
          </a:prstGeom>
          <a:solidFill>
            <a:schemeClr val="lt1"/>
          </a:solidFill>
          <a:ln cap="flat" cmpd="sng" w="19050">
            <a:solidFill>
              <a:srgbClr val="1F3864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accent4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5" name="Google Shape;135;p25"/>
          <p:cNvSpPr txBox="1"/>
          <p:nvPr/>
        </p:nvSpPr>
        <p:spPr>
          <a:xfrm>
            <a:off x="5035210" y="1083131"/>
            <a:ext cx="739500" cy="323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500">
                <a:solidFill>
                  <a:srgbClr val="1F3864"/>
                </a:solidFill>
                <a:latin typeface="Meiryo"/>
                <a:ea typeface="Meiryo"/>
                <a:cs typeface="Meiryo"/>
                <a:sym typeface="Meiryo"/>
              </a:rPr>
              <a:t>特徴</a:t>
            </a:r>
            <a:endParaRPr>
              <a:latin typeface="Meiryo"/>
              <a:ea typeface="Meiryo"/>
              <a:cs typeface="Meiryo"/>
              <a:sym typeface="Meiryo"/>
            </a:endParaRPr>
          </a:p>
        </p:txBody>
      </p:sp>
      <p:cxnSp>
        <p:nvCxnSpPr>
          <p:cNvPr id="136" name="Google Shape;136;p25"/>
          <p:cNvCxnSpPr/>
          <p:nvPr/>
        </p:nvCxnSpPr>
        <p:spPr>
          <a:xfrm>
            <a:off x="873175" y="3875458"/>
            <a:ext cx="3560100" cy="9600"/>
          </a:xfrm>
          <a:prstGeom prst="straightConnector1">
            <a:avLst/>
          </a:prstGeom>
          <a:noFill/>
          <a:ln cap="flat" cmpd="sng" w="9525">
            <a:solidFill>
              <a:srgbClr val="757070"/>
            </a:solidFill>
            <a:prstDash val="dash"/>
            <a:miter lim="8000"/>
            <a:headEnd len="sm" w="sm" type="none"/>
            <a:tailEnd len="sm" w="sm" type="none"/>
          </a:ln>
        </p:spPr>
      </p:cxnSp>
      <p:sp>
        <p:nvSpPr>
          <p:cNvPr id="137" name="Google Shape;137;p25"/>
          <p:cNvSpPr txBox="1"/>
          <p:nvPr/>
        </p:nvSpPr>
        <p:spPr>
          <a:xfrm>
            <a:off x="425875" y="3772317"/>
            <a:ext cx="447300" cy="246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10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仕様</a:t>
            </a:r>
            <a:endParaRPr sz="1500"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8" name="Google Shape;138;p25"/>
          <p:cNvSpPr txBox="1"/>
          <p:nvPr/>
        </p:nvSpPr>
        <p:spPr>
          <a:xfrm>
            <a:off x="296325" y="464425"/>
            <a:ext cx="1001400" cy="276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200">
                <a:solidFill>
                  <a:schemeClr val="lt1"/>
                </a:solidFill>
                <a:latin typeface="Meiryo"/>
                <a:ea typeface="Meiryo"/>
                <a:cs typeface="Meiryo"/>
                <a:sym typeface="Meiryo"/>
              </a:rPr>
              <a:t>【提案書】</a:t>
            </a:r>
            <a:endParaRPr sz="1200">
              <a:solidFill>
                <a:schemeClr val="lt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9" name="Google Shape;139;p25"/>
          <p:cNvSpPr txBox="1"/>
          <p:nvPr/>
        </p:nvSpPr>
        <p:spPr>
          <a:xfrm>
            <a:off x="5932095" y="886460"/>
            <a:ext cx="2917200" cy="278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6800">
            <a:noAutofit/>
          </a:bodyPr>
          <a:lstStyle/>
          <a:p>
            <a:pPr indent="0" lvl="0" marL="0" marR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200">
                <a:solidFill>
                  <a:srgbClr val="333333"/>
                </a:solidFill>
                <a:highlight>
                  <a:srgbClr val="FFFFFF"/>
                </a:highlight>
                <a:latin typeface="Meiryo"/>
                <a:ea typeface="Meiryo"/>
                <a:cs typeface="Meiryo"/>
                <a:sym typeface="Meiryo"/>
              </a:rPr>
              <a:t>梅の名産地として有名な紀州和歌山県産の「南高梅」をひとつひとつ個包装にした高級感のある商品です。お茶請けにもぴったりで、ちょっとしたご挨拶用や手土産用などにおすすめです。※こちらの商品は、最小ロット数単位（倍数）のみの承りになります。</a:t>
            </a:r>
            <a:r>
              <a:rPr lang="ja" sz="1200">
                <a:solidFill>
                  <a:srgbClr val="333333"/>
                </a:solidFill>
                <a:highlight>
                  <a:srgbClr val="FFFFFF"/>
                </a:highlight>
                <a:latin typeface="Meiryo"/>
                <a:ea typeface="Meiryo"/>
                <a:cs typeface="Meiryo"/>
                <a:sym typeface="Meiryo"/>
              </a:rPr>
              <a:t> </a:t>
            </a:r>
            <a:endParaRPr sz="120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40" name="Google Shape;140;p25"/>
          <p:cNvSpPr/>
          <p:nvPr/>
        </p:nvSpPr>
        <p:spPr>
          <a:xfrm>
            <a:off x="5035845" y="3758250"/>
            <a:ext cx="739500" cy="554700"/>
          </a:xfrm>
          <a:prstGeom prst="ellipse">
            <a:avLst/>
          </a:prstGeom>
          <a:solidFill>
            <a:schemeClr val="lt1"/>
          </a:solidFill>
          <a:ln cap="flat" cmpd="sng" w="19050">
            <a:solidFill>
              <a:srgbClr val="1F3864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1" name="Google Shape;141;p25"/>
          <p:cNvSpPr txBox="1"/>
          <p:nvPr/>
        </p:nvSpPr>
        <p:spPr>
          <a:xfrm>
            <a:off x="5035210" y="3907597"/>
            <a:ext cx="739500" cy="3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400">
                <a:solidFill>
                  <a:srgbClr val="1F3864"/>
                </a:solidFill>
                <a:latin typeface="Meiryo"/>
                <a:ea typeface="Meiryo"/>
                <a:cs typeface="Meiryo"/>
                <a:sym typeface="Meiryo"/>
              </a:rPr>
              <a:t>お見積</a:t>
            </a:r>
            <a:endParaRPr>
              <a:latin typeface="Meiryo"/>
              <a:ea typeface="Meiryo"/>
              <a:cs typeface="Meiryo"/>
              <a:sym typeface="Meiryo"/>
            </a:endParaRPr>
          </a:p>
        </p:txBody>
      </p:sp>
      <p:cxnSp>
        <p:nvCxnSpPr>
          <p:cNvPr id="142" name="Google Shape;142;p25"/>
          <p:cNvCxnSpPr/>
          <p:nvPr/>
        </p:nvCxnSpPr>
        <p:spPr>
          <a:xfrm>
            <a:off x="5880100" y="2839224"/>
            <a:ext cx="2969061" cy="0"/>
          </a:xfrm>
          <a:prstGeom prst="straightConnector1">
            <a:avLst/>
          </a:prstGeom>
          <a:noFill/>
          <a:ln cap="flat" cmpd="sng" w="19050">
            <a:solidFill>
              <a:srgbClr val="757070"/>
            </a:solidFill>
            <a:prstDash val="solid"/>
            <a:miter lim="8000"/>
            <a:headEnd len="sm" w="sm" type="none"/>
            <a:tailEnd len="sm" w="sm" type="none"/>
          </a:ln>
        </p:spPr>
      </p:cxnSp>
      <p:grpSp>
        <p:nvGrpSpPr>
          <p:cNvPr id="143" name="Google Shape;143;p25"/>
          <p:cNvGrpSpPr/>
          <p:nvPr/>
        </p:nvGrpSpPr>
        <p:grpSpPr>
          <a:xfrm>
            <a:off x="5042402" y="2873153"/>
            <a:ext cx="739603" cy="554702"/>
            <a:chOff x="5042402" y="3087009"/>
            <a:chExt cx="739603" cy="739603"/>
          </a:xfrm>
        </p:grpSpPr>
        <p:sp>
          <p:nvSpPr>
            <p:cNvPr id="144" name="Google Shape;144;p25"/>
            <p:cNvSpPr/>
            <p:nvPr/>
          </p:nvSpPr>
          <p:spPr>
            <a:xfrm>
              <a:off x="5042402" y="3087009"/>
              <a:ext cx="739603" cy="739603"/>
            </a:xfrm>
            <a:prstGeom prst="ellipse">
              <a:avLst/>
            </a:prstGeom>
            <a:solidFill>
              <a:schemeClr val="lt1"/>
            </a:solidFill>
            <a:ln cap="flat" cmpd="sng" w="19050">
              <a:solidFill>
                <a:srgbClr val="1F3864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5" name="Google Shape;145;p25"/>
            <p:cNvSpPr txBox="1"/>
            <p:nvPr/>
          </p:nvSpPr>
          <p:spPr>
            <a:xfrm>
              <a:off x="5125318" y="3283093"/>
              <a:ext cx="569700" cy="410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ja" sz="1400">
                  <a:solidFill>
                    <a:srgbClr val="1F3864"/>
                  </a:solidFill>
                  <a:latin typeface="Meiryo"/>
                  <a:ea typeface="Meiryo"/>
                  <a:cs typeface="Meiryo"/>
                  <a:sym typeface="Meiryo"/>
                </a:rPr>
                <a:t>納期</a:t>
              </a:r>
              <a:endParaRPr>
                <a:latin typeface="Meiryo"/>
                <a:ea typeface="Meiryo"/>
                <a:cs typeface="Meiryo"/>
                <a:sym typeface="Meiryo"/>
              </a:endParaRPr>
            </a:p>
          </p:txBody>
        </p:sp>
      </p:grpSp>
      <p:cxnSp>
        <p:nvCxnSpPr>
          <p:cNvPr id="146" name="Google Shape;146;p25"/>
          <p:cNvCxnSpPr/>
          <p:nvPr/>
        </p:nvCxnSpPr>
        <p:spPr>
          <a:xfrm>
            <a:off x="5880100" y="3740566"/>
            <a:ext cx="2969061" cy="0"/>
          </a:xfrm>
          <a:prstGeom prst="straightConnector1">
            <a:avLst/>
          </a:prstGeom>
          <a:noFill/>
          <a:ln cap="flat" cmpd="sng" w="19050">
            <a:solidFill>
              <a:srgbClr val="757070"/>
            </a:solidFill>
            <a:prstDash val="solid"/>
            <a:miter lim="8000"/>
            <a:headEnd len="sm" w="sm" type="none"/>
            <a:tailEnd len="sm" w="sm" type="none"/>
          </a:ln>
        </p:spPr>
      </p:cxnSp>
      <p:sp>
        <p:nvSpPr>
          <p:cNvPr id="147" name="Google Shape;147;p25"/>
          <p:cNvSpPr txBox="1"/>
          <p:nvPr/>
        </p:nvSpPr>
        <p:spPr>
          <a:xfrm>
            <a:off x="6071111" y="3074515"/>
            <a:ext cx="2778000" cy="33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6800">
            <a:spAutoFit/>
          </a:bodyPr>
          <a:lstStyle/>
          <a:p>
            <a:pPr indent="0" lvl="0" marL="0" marR="0" rtl="0" algn="l">
              <a:lnSpc>
                <a:spcPct val="1375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600">
                <a:solidFill>
                  <a:srgbClr val="AEABAB"/>
                </a:solidFill>
                <a:latin typeface="Meiryo"/>
                <a:ea typeface="Meiryo"/>
                <a:cs typeface="Meiryo"/>
                <a:sym typeface="Meiryo"/>
              </a:rPr>
              <a:t>納期スペース</a:t>
            </a:r>
            <a:endParaRPr sz="1600">
              <a:solidFill>
                <a:srgbClr val="AEABAB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48" name="Google Shape;148;p25"/>
          <p:cNvSpPr txBox="1"/>
          <p:nvPr/>
        </p:nvSpPr>
        <p:spPr>
          <a:xfrm>
            <a:off x="6071111" y="4094340"/>
            <a:ext cx="2778000" cy="33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6800">
            <a:spAutoFit/>
          </a:bodyPr>
          <a:lstStyle/>
          <a:p>
            <a:pPr indent="0" lvl="0" marL="0" marR="0" rtl="0" algn="l">
              <a:lnSpc>
                <a:spcPct val="1375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600">
                <a:solidFill>
                  <a:srgbClr val="AEABAB"/>
                </a:solidFill>
                <a:latin typeface="Meiryo"/>
                <a:ea typeface="Meiryo"/>
                <a:cs typeface="Meiryo"/>
                <a:sym typeface="Meiryo"/>
              </a:rPr>
              <a:t>お見積りスペース</a:t>
            </a:r>
            <a:endParaRPr sz="1600">
              <a:solidFill>
                <a:srgbClr val="AEABAB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pic>
        <p:nvPicPr>
          <p:cNvPr id="149" name="Google Shape;149;p2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162931" y="1068616"/>
            <a:ext cx="2618400" cy="2618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テーマ">
  <a:themeElements>
    <a:clrScheme name="Office テーマ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