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手提げ付和菓子　※税率8％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容量 : 内容量/90g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生産国 : 日本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注意事項 : 賞味期間/製造日より90日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昔ながらの素朴で懐かしい和菓子。上品なデザインの手提げボックス入りのため、ちょっとした手土産はもちろん、イベント等での特典用にもおすすめ。芋けんぴから選択可能です。※こちらの商品は、最小ロット数単位（倍数）のみの承りになり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