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USB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充電式 吸引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&amp;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送風ハンディクリーナー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・不織布・シリコン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150×165×60mm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備考：電源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/USB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充電式、付属品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すき間ノズル・ブラシノズル・吹き出しノズル・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ケーブル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USB</a:t>
            </a:r>
            <a:r>
              <a:rPr lang="ja-JP" altLang="en-US" sz="1600" dirty="0"/>
              <a:t>充電式のコードレスタイプのため、デスク周りはもちろん、車内清掃などにも大活躍できるハンディクリーナーです。吸引も送風もどちらも出来ちゃう万能お掃除アイテムです。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4BA1E3F0-3B11-39FD-4C94-A5837607FA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953" y="1467132"/>
            <a:ext cx="3560090" cy="356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1220</TotalTime>
  <Words>92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270</cp:revision>
  <cp:lastPrinted>2021-07-20T08:57:41Z</cp:lastPrinted>
  <dcterms:created xsi:type="dcterms:W3CDTF">2021-06-21T09:41:39Z</dcterms:created>
  <dcterms:modified xsi:type="dcterms:W3CDTF">2024-11-19T08:30:33Z</dcterms:modified>
</cp:coreProperties>
</file>