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モシモニソナエル 防災30点 箱入セット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持出袋/400×320mm、化粧箱サイズ/325×235×160mm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セット内容/持出袋・給水バッグ3L・LEDライト・ホイッスル・アルミシート(800×1200mm)・グローブ・圧縮タオル(240×400mm)・三角巾・ポリ袋×3・防災ブック・ばんそうこう大×4・小×2・カット綿×6・綿棒×10・テープ・ウェットティッシュ・不織布マスク・包帯・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-JP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化粧箱入り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突然の災害に見舞われた際にとっても役立つアイテムが詰まった30点セットです。備えておくといざという時安心ですし、貰っても困らない物ですので、イベント等での特典用などにもおすすめ。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2026-10-20T07:38:42Z</dcterms:modified>
</cp:coreProperties>
</file>