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83" autoAdjust="0"/>
    <p:restoredTop sz="94656"/>
  </p:normalViewPr>
  <p:slideViewPr>
    <p:cSldViewPr snapToGrid="0" snapToObjects="1">
      <p:cViewPr varScale="1">
        <p:scale>
          <a:sx n="100" d="100"/>
          <a:sy n="100" d="100"/>
        </p:scale>
        <p:origin x="306" y="78"/>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2025/1/30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2025/1/30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2025/1/30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2025/1/30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2025/1/30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ポケッタブル電子メモパッド</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7870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カラー展開：全</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色</a:t>
            </a:r>
          </a:p>
          <a:p>
            <a:r>
              <a:rPr lang="ja-JP" altLang="en-US" sz="900" dirty="0">
                <a:latin typeface="Meiryo UI" panose="020B0604030504040204" pitchFamily="34" charset="-128"/>
                <a:ea typeface="Meiryo UI" panose="020B0604030504040204" pitchFamily="34" charset="-128"/>
              </a:rPr>
              <a:t>素材：</a:t>
            </a:r>
            <a:r>
              <a:rPr lang="en-US" altLang="ja-JP" sz="900" dirty="0">
                <a:latin typeface="Meiryo UI" panose="020B0604030504040204" pitchFamily="34" charset="-128"/>
                <a:ea typeface="Meiryo UI" panose="020B0604030504040204" pitchFamily="34" charset="-128"/>
              </a:rPr>
              <a:t>HIPS</a:t>
            </a:r>
            <a:r>
              <a:rPr lang="ja-JP" altLang="en-US" sz="900" dirty="0">
                <a:latin typeface="Meiryo UI" panose="020B0604030504040204" pitchFamily="34" charset="-128"/>
                <a:ea typeface="Meiryo UI" panose="020B0604030504040204" pitchFamily="34" charset="-128"/>
              </a:rPr>
              <a:t>・ポリウレタン・</a:t>
            </a:r>
            <a:r>
              <a:rPr lang="en-US" altLang="ja-JP" sz="900" dirty="0">
                <a:latin typeface="Meiryo UI" panose="020B0604030504040204" pitchFamily="34" charset="-128"/>
                <a:ea typeface="Meiryo UI" panose="020B0604030504040204" pitchFamily="34" charset="-128"/>
              </a:rPr>
              <a:t>POM</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95×122×12mm</a:t>
            </a:r>
          </a:p>
          <a:p>
            <a:r>
              <a:rPr lang="ja-JP" altLang="en-US" sz="900" dirty="0">
                <a:latin typeface="Meiryo UI" panose="020B0604030504040204" pitchFamily="34" charset="-128"/>
                <a:ea typeface="Meiryo UI" panose="020B0604030504040204" pitchFamily="34" charset="-128"/>
              </a:rPr>
              <a:t>付属品：ボタン電池</a:t>
            </a:r>
            <a:r>
              <a:rPr lang="en-US" altLang="ja-JP" sz="900" dirty="0">
                <a:latin typeface="Meiryo UI" panose="020B0604030504040204" pitchFamily="34" charset="-128"/>
                <a:ea typeface="Meiryo UI" panose="020B0604030504040204" pitchFamily="34" charset="-128"/>
              </a:rPr>
              <a:t>1</a:t>
            </a:r>
            <a:r>
              <a:rPr lang="ja-JP" altLang="en-US" sz="900" dirty="0">
                <a:latin typeface="Meiryo UI" panose="020B0604030504040204" pitchFamily="34" charset="-128"/>
                <a:ea typeface="Meiryo UI" panose="020B0604030504040204" pitchFamily="34" charset="-128"/>
              </a:rPr>
              <a:t>個付</a:t>
            </a:r>
          </a:p>
          <a:p>
            <a:r>
              <a:rPr lang="ja-JP" altLang="en-US" sz="900" dirty="0">
                <a:latin typeface="Meiryo UI" panose="020B0604030504040204" pitchFamily="34" charset="-128"/>
                <a:ea typeface="Meiryo UI" panose="020B0604030504040204" pitchFamily="34" charset="-128"/>
              </a:rPr>
              <a:t>包装：化粧箱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胸ポケットにも収まるコンパクトサイズで持ち歩きに便利な電子メモパッドです。いつでもどこでもサッと取り出せてメモを取ることが可能。専用の白カバーにオリジナル名入れ可能です。</a:t>
            </a: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6" name="図 5">
            <a:extLst>
              <a:ext uri="{FF2B5EF4-FFF2-40B4-BE49-F238E27FC236}">
                <a16:creationId xmlns:a16="http://schemas.microsoft.com/office/drawing/2014/main" id="{129D805A-0576-D5B3-9771-7CF54ECC3FF0}"/>
              </a:ext>
            </a:extLst>
          </p:cNvPr>
          <p:cNvPicPr>
            <a:picLocks noChangeAspect="1"/>
          </p:cNvPicPr>
          <p:nvPr/>
        </p:nvPicPr>
        <p:blipFill>
          <a:blip r:embed="rId5"/>
          <a:stretch>
            <a:fillRect/>
          </a:stretch>
        </p:blipFill>
        <p:spPr>
          <a:xfrm>
            <a:off x="794088" y="1420783"/>
            <a:ext cx="3514725" cy="3514725"/>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725</TotalTime>
  <Words>77</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252</cp:revision>
  <cp:lastPrinted>2021-07-20T08:57:41Z</cp:lastPrinted>
  <dcterms:created xsi:type="dcterms:W3CDTF">2021-06-21T09:41:39Z</dcterms:created>
  <dcterms:modified xsi:type="dcterms:W3CDTF">2025-01-30T06:17:52Z</dcterms:modified>
</cp:coreProperties>
</file>