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手動ポンプで衛生的！トラベルネックピロー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PVC・TPU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140×175×57mm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手の平サイズにたたむことができ、手動のエアポンプで簡単に膨らませることができるため、持ち歩きに非常に便利なネックピローです。出張が多いサラリーマンや旅行用におすすめです。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