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ダイヤリング スマホハンドストラップ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4色取混ぜ(グレー・パープル・ブラウン・ブルー)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シリコン・PVC・亜鉛合金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150×110×10mm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スマホのハンドストラップです。手首を通す輪っかはシリコン製となっているため柔らかく、痛みを感じにくい仕様です。また名入れプリントも可能なため、オリジナルグッズ用などにもおすすめ。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