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モシモニソナエル 乾電池チェッカー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102×83×18mm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ボタン電池1個付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乾電池の残量が手軽にわかる乾電池チェッカーです。単一から単五までの乾電池に対応しており、サイズも手の平サイズでコンパクトなため、防災袋などに入れておいても邪魔になりません。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