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キャンプス クラシカルCOBランタンライト</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3色取混ぜ(オレンジ・グリーン・ベージュ)</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ABS・PS・スチール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187×105×105mm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COB式</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注意事項 : 単三乾電池3本使用(別途)</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2段階の明るさ調節ができるランタンライトです。アウトドア感のあるデザインがおしゃれで使い方も非常に簡単！災害時にも役立つため防災イベント等との特典用としてもおすすめです。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