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リル バンブースリムタンブラー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3色取混ぜ(イエロー・グリーン・グレー)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PP・竹繊維・シリコン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168×73×73mm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400ml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成長が早い竹の繊維、バンブーファイバーを素材に使っているため、地球環境に優しくエコな400mlサイズのスリムタンブラーです。蓋にはストラップが付いており、持ち運びにも便利。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