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容量以上！伸びる蓋付き保存容器ラージ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PP・シリコン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66×170×113mm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500ml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一見ふつうの保存容器ですが実はこれ、フタが柔らかいシリコン製となっており、中に入れたものに合わせて伸びるため、見た目以上に容量のある、ラージサイズの便利な保存容器です。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