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ダストピック 電動卓上クリーナー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ABS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78×89×89mm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付属品 : 吸引ノズル・掃除用ブラシ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注意事項 : 単三乾電池2本使用(別途)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シンプルながら見た目も可愛らしいコードレスタイプの電動卓上クリーナーです。付属の吸引ノズルで細かな部分のお掃除も楽々。イベントやキャンペーンの特典用、景品用などにおすすめです。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