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とかして切れる！立つバターナイフ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アルミニウム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185×54×30mm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熱伝導率の高いアルミ素材のため、手の熱が先まで伝わりやすく、その熱でバターを溶かしてすっと切れるバターナイフです。イベントやキャンペーンの特典や景品などにおすすめのアイテムです。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