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マウンテックス 超保冷温ボトル750ml</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ステンレス・PP・ポリウレタン・シリコン</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φ78×279mm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容量 : 750ml</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機能 : 真空構造</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化粧箱</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熱伝導率の低い真空が二重構造の間にあることで、高い保冷温効果のある750mlサイズのボトルです。フタでありコップでもある部分まで真空二重構造となっているところも高ポイント。</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