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6" d="100"/>
          <a:sy n="76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グラヒート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+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グラフェン配合ブランケット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カラー展開：単色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サイズ：商品サイズ：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600×900mm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箱サイズ：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220×310×45mm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遠赤外線効果と蓄熱効果、そして熱伝導率が非常に高いグラフェン配合のブランケットです。ふわふわとした手触りは心地よく、シンプルなデザインのためオフィスなどでも利用可能です。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D5165C4-2AFE-6F2D-3627-D509E1453D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85898"/>
            <a:ext cx="3486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75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261</cp:revision>
  <cp:lastPrinted>2021-07-20T08:57:41Z</cp:lastPrinted>
  <dcterms:created xsi:type="dcterms:W3CDTF">2021-06-21T09:41:39Z</dcterms:created>
  <dcterms:modified xsi:type="dcterms:W3CDTF">2025-07-15T07:16:43Z</dcterms:modified>
</cp:coreProperties>
</file>