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ミームー ガジェットポーチ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5色取混ぜ(グリーン・グレー・ピンク・ブルー・ベージュ)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イソプレンゴム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W110×H130×D20mm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クッション素材を使用した柔らかなガジェットソフトポーチです。イヤフォンやUSBメモリ、また付箋などを持ち歩くのにも便利。イベントのノベルティ用にもおすすめです。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