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ミームー ベーシックポーチ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5色取混ぜ(グリーン・グレー・ピンク・ブルー・ベージュ)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ポリウレタン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W290×H150×D60mm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包装袋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メイク道具やステーショナリーなど、細々としたものをまとめて持ち歩くには非常に便利なベーシックポーチです。柔らかなPU素材を使用していますので手に馴染みやすいアイテムです。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