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ミームー ローラークリーナー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5色取混ぜ(グリーン・グレー・ブルー・ピンク・ベージュ)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ABS・紙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30×104×30mm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持ち歩きにとっても便利なスティック型のローラークリーナーです。旅行や出張はもちろん、普段の出先でも使いたい時は意外と多いため、これは非常に重宝しますし、販促用にもおすすめ！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