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2スタイルSMDマルチライト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154×95×95mm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SMD式+COB式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単三乾電池3本使用(別途)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上部な持ち手を引き上げるとランタンライトなり、本体を横にすれば懐中電灯としても使えるマルチライトです。すっきりとしたクールな見た目はおしゃれですし防災グッズとしてもおすすめ。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