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持ち運びできる 収納ボックスバッグ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パープル・ブルー・ベージュ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280×350×10mm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表側は手帳やハサミが入る小サイズのポケット、裏側は</a:t>
            </a:r>
            <a:r>
              <a:rPr lang="en-US" altLang="ja-JP" sz="1600" dirty="0"/>
              <a:t>A4</a:t>
            </a:r>
            <a:r>
              <a:rPr lang="ja-JP" altLang="en-US" sz="1600" dirty="0"/>
              <a:t>の書類やファイルも入る大サイズのポケットが配された、バッグでありボックスでもあるマルチ収納アイテム。使い勝手は抜群です。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C1789E4-F826-F1BA-2533-9BF15460D1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185" y="1426525"/>
            <a:ext cx="3491758" cy="349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87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2025-02-27T06:33:12Z</dcterms:modified>
</cp:coreProperties>
</file>